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file-numerique-du-serpent" TargetMode="External"/><Relationship Id="rId13" Type="http://schemas.openxmlformats.org/officeDocument/2006/relationships/hyperlink" Target="https://www.logicieleducatif.fr/jeu/labyrinthe-des-amoureux" TargetMode="External"/><Relationship Id="rId18" Type="http://schemas.openxmlformats.org/officeDocument/2006/relationships/image" Target="../media/image5.png"/><Relationship Id="rId3" Type="http://schemas.openxmlformats.org/officeDocument/2006/relationships/hyperlink" Target="https://www.logicieleducatif.fr/jeu/qui-est-ce-classique" TargetMode="External"/><Relationship Id="rId21" Type="http://schemas.openxmlformats.org/officeDocument/2006/relationships/image" Target="../media/image8.png"/><Relationship Id="rId7" Type="http://schemas.openxmlformats.org/officeDocument/2006/relationships/hyperlink" Target="https://www.logicieleducatif.fr/fiches/fiches-numeration#files-numeriques-du-serpent" TargetMode="External"/><Relationship Id="rId12" Type="http://schemas.openxmlformats.org/officeDocument/2006/relationships/hyperlink" Target="https://www.logicieleducatif.fr/jeu/problemes-logique-junior" TargetMode="External"/><Relationship Id="rId17" Type="http://schemas.openxmlformats.org/officeDocument/2006/relationships/image" Target="../media/image4.png"/><Relationship Id="rId2" Type="http://schemas.openxmlformats.org/officeDocument/2006/relationships/hyperlink" Target="https://www.logicieleducatif.fr/fiches/qui-est-ce#qui-est-ce-classique" TargetMode="External"/><Relationship Id="rId16" Type="http://schemas.openxmlformats.org/officeDocument/2006/relationships/image" Target="../media/image3.png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recomposition-de-nombres-avec-zero" TargetMode="External"/><Relationship Id="rId11" Type="http://schemas.openxmlformats.org/officeDocument/2006/relationships/hyperlink" Target="https://www.logicieleducatif.fr/fiches/fiches-problemes#les-problemes-de-logique-junior" TargetMode="External"/><Relationship Id="rId5" Type="http://schemas.openxmlformats.org/officeDocument/2006/relationships/hyperlink" Target="https://www.logicieleducatif.fr/jeu/conjugaison-du-verbe-etre" TargetMode="External"/><Relationship Id="rId15" Type="http://schemas.openxmlformats.org/officeDocument/2006/relationships/image" Target="../media/image2.png"/><Relationship Id="rId10" Type="http://schemas.openxmlformats.org/officeDocument/2006/relationships/hyperlink" Target="https://www.logicieleducatif.fr/jeu/tables-d-additions" TargetMode="External"/><Relationship Id="rId19" Type="http://schemas.openxmlformats.org/officeDocument/2006/relationships/image" Target="../media/image6.png"/><Relationship Id="rId4" Type="http://schemas.openxmlformats.org/officeDocument/2006/relationships/hyperlink" Target="https://www.logicieleducatif.fr/jeu/verbe-avoir" TargetMode="External"/><Relationship Id="rId9" Type="http://schemas.openxmlformats.org/officeDocument/2006/relationships/hyperlink" Target="https://www.logicieleducatif.fr/divers/generateurs/?type=addition" TargetMode="External"/><Relationship Id="rId14" Type="http://schemas.openxmlformats.org/officeDocument/2006/relationships/image" Target="../media/image1.png"/><Relationship Id="rId2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282149"/>
              </p:ext>
            </p:extLst>
          </p:nvPr>
        </p:nvGraphicFramePr>
        <p:xfrm>
          <a:off x="52251" y="487013"/>
          <a:ext cx="7226950" cy="7894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Fiches qui-est-ce ?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le niveau facile et/ou moyen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le temps « Présent »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Conjugaison : le verbe avoir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le temps « Présent »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Conjugaison : le verbe être</a:t>
                      </a:r>
                    </a:p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Choisir le niveau ce1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recomposition de nombres</a:t>
                      </a:r>
                    </a:p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Fiche ce1 File numérique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Choisir niveau 2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placer un nombre dans une file numérique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Générer fiche (tables 1 à 6)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Jeu (tables 2-3-4-5-6)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: les tables d’additions (1 à 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Fiches problèmes de logique (junior)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4 problèmes parmi ceux proposés.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Problèmes de logique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90097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le niveau moyen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Repérage spatiale / logique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ce1 - 2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2" name="Image 1">
            <a:hlinkClick r:id="rId3"/>
            <a:extLst>
              <a:ext uri="{FF2B5EF4-FFF2-40B4-BE49-F238E27FC236}">
                <a16:creationId xmlns:a16="http://schemas.microsoft.com/office/drawing/2014/main" id="{4FAFC85A-B939-4F9D-A889-041719535DF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21531" y="1100990"/>
            <a:ext cx="1178719" cy="785813"/>
          </a:xfrm>
          <a:prstGeom prst="rect">
            <a:avLst/>
          </a:prstGeom>
        </p:spPr>
      </p:pic>
      <p:pic>
        <p:nvPicPr>
          <p:cNvPr id="3" name="Image 2">
            <a:hlinkClick r:id="rId4"/>
            <a:extLst>
              <a:ext uri="{FF2B5EF4-FFF2-40B4-BE49-F238E27FC236}">
                <a16:creationId xmlns:a16="http://schemas.microsoft.com/office/drawing/2014/main" id="{D9A64DB3-79E8-496A-B202-C8AEF4D2F61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21531" y="2190750"/>
            <a:ext cx="1102519" cy="735013"/>
          </a:xfrm>
          <a:prstGeom prst="rect">
            <a:avLst/>
          </a:prstGeom>
        </p:spPr>
      </p:pic>
      <p:pic>
        <p:nvPicPr>
          <p:cNvPr id="6" name="Image 5">
            <a:hlinkClick r:id="rId5"/>
            <a:extLst>
              <a:ext uri="{FF2B5EF4-FFF2-40B4-BE49-F238E27FC236}">
                <a16:creationId xmlns:a16="http://schemas.microsoft.com/office/drawing/2014/main" id="{CFB9DB73-D5BB-48E9-9F5C-22A25203938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21531" y="3111500"/>
            <a:ext cx="1102519" cy="735013"/>
          </a:xfrm>
          <a:prstGeom prst="rect">
            <a:avLst/>
          </a:prstGeom>
        </p:spPr>
      </p:pic>
      <p:pic>
        <p:nvPicPr>
          <p:cNvPr id="7" name="Image 6">
            <a:hlinkClick r:id="rId6"/>
            <a:extLst>
              <a:ext uri="{FF2B5EF4-FFF2-40B4-BE49-F238E27FC236}">
                <a16:creationId xmlns:a16="http://schemas.microsoft.com/office/drawing/2014/main" id="{CC2B7825-994C-4EAB-B5EA-7AFAB78C9C6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21531" y="3997631"/>
            <a:ext cx="1102519" cy="735013"/>
          </a:xfrm>
          <a:prstGeom prst="rect">
            <a:avLst/>
          </a:prstGeom>
        </p:spPr>
      </p:pic>
      <p:pic>
        <p:nvPicPr>
          <p:cNvPr id="8" name="Image 7">
            <a:hlinkClick r:id="rId8"/>
            <a:extLst>
              <a:ext uri="{FF2B5EF4-FFF2-40B4-BE49-F238E27FC236}">
                <a16:creationId xmlns:a16="http://schemas.microsoft.com/office/drawing/2014/main" id="{55FC0F1D-54C8-4B18-A366-2B75BD41CEC0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21531" y="4859598"/>
            <a:ext cx="1102519" cy="735013"/>
          </a:xfrm>
          <a:prstGeom prst="rect">
            <a:avLst/>
          </a:prstGeom>
        </p:spPr>
      </p:pic>
      <p:pic>
        <p:nvPicPr>
          <p:cNvPr id="1026" name="Picture 2" descr="Tables d'addition">
            <a:hlinkClick r:id="rId10"/>
            <a:extLst>
              <a:ext uri="{FF2B5EF4-FFF2-40B4-BE49-F238E27FC236}">
                <a16:creationId xmlns:a16="http://schemas.microsoft.com/office/drawing/2014/main" id="{80C5D37C-810B-4B55-A596-88B3755691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31" y="5777882"/>
            <a:ext cx="1102520" cy="73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>
            <a:hlinkClick r:id="rId12"/>
            <a:extLst>
              <a:ext uri="{FF2B5EF4-FFF2-40B4-BE49-F238E27FC236}">
                <a16:creationId xmlns:a16="http://schemas.microsoft.com/office/drawing/2014/main" id="{376B5421-A464-426E-BD42-935675F0222C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21531" y="6639849"/>
            <a:ext cx="1102519" cy="735013"/>
          </a:xfrm>
          <a:prstGeom prst="rect">
            <a:avLst/>
          </a:prstGeom>
        </p:spPr>
      </p:pic>
      <p:pic>
        <p:nvPicPr>
          <p:cNvPr id="11" name="Image 10">
            <a:hlinkClick r:id="rId13"/>
            <a:extLst>
              <a:ext uri="{FF2B5EF4-FFF2-40B4-BE49-F238E27FC236}">
                <a16:creationId xmlns:a16="http://schemas.microsoft.com/office/drawing/2014/main" id="{CFD9BC70-301D-4CDC-88C6-2F0A3CC1CA6D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21531" y="7567890"/>
            <a:ext cx="1102519" cy="735013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4CCE688E-A248-4395-939E-99863A0E8676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3h35</a:t>
            </a:r>
          </a:p>
        </p:txBody>
      </p:sp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680</TotalTime>
  <Words>164</Words>
  <Application>Microsoft Office PowerPoint</Application>
  <PresentationFormat>Personnalisé</PresentationFormat>
  <Paragraphs>48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Ce1 - 2 - plan de travail</dc:title>
  <dc:creator>logicieleducatif.fr</dc:creator>
  <cp:keywords>ce1 plan de travail</cp:keywords>
  <cp:lastModifiedBy>Creaplisco</cp:lastModifiedBy>
  <cp:revision>49</cp:revision>
  <cp:lastPrinted>2020-03-14T10:06:30Z</cp:lastPrinted>
  <dcterms:created xsi:type="dcterms:W3CDTF">2020-03-14T09:06:53Z</dcterms:created>
  <dcterms:modified xsi:type="dcterms:W3CDTF">2023-09-05T07:45:24Z</dcterms:modified>
</cp:coreProperties>
</file>