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la-maison-de-la-logique-1/maison-de-la-logique-fiches1a5.pdf" TargetMode="External"/><Relationship Id="rId13" Type="http://schemas.openxmlformats.org/officeDocument/2006/relationships/hyperlink" Target="https://www.logicieleducatif.fr/jeu/lecture-consignes-maison-2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s://www.logicieleducatif.fr/fiches/suites-de-nombres/suites-de-nombres-ce1.pdf" TargetMode="External"/><Relationship Id="rId21" Type="http://schemas.openxmlformats.org/officeDocument/2006/relationships/image" Target="../media/image5.png"/><Relationship Id="rId7" Type="http://schemas.openxmlformats.org/officeDocument/2006/relationships/hyperlink" Target="https://www.logicieleducatif.fr/jeu/problemes-logique-junior" TargetMode="External"/><Relationship Id="rId12" Type="http://schemas.openxmlformats.org/officeDocument/2006/relationships/hyperlink" Target="https://www.logicieleducatif.fr/fiches/la-maison-de-la-logique-1/maison-de-la-logique-fiches16a20.pdf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www.logicieleducatif.fr/jeu/compteur-de-cubes-3d" TargetMode="External"/><Relationship Id="rId16" Type="http://schemas.openxmlformats.org/officeDocument/2006/relationships/hyperlink" Target="https://www.logicieleducatif.fr/jeu/memoire-de-travail-ecole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es-problemes-de-logique-junior/problemes-de-logique-junior-3-4.pdf" TargetMode="External"/><Relationship Id="rId11" Type="http://schemas.openxmlformats.org/officeDocument/2006/relationships/hyperlink" Target="https://www.logicieleducatif.fr/fiches/la-maison-de-la-logique-1/maison-de-la-logique-fiches11a15.pdf" TargetMode="External"/><Relationship Id="rId5" Type="http://schemas.openxmlformats.org/officeDocument/2006/relationships/hyperlink" Target="https://www.logicieleducatif.fr/fiches/les-problemes-de-logique-junior/problemes-de-logique-junior-1-2.pdf" TargetMode="External"/><Relationship Id="rId15" Type="http://schemas.openxmlformats.org/officeDocument/2006/relationships/hyperlink" Target="https://www.logicieleducatif.fr/jeu/passe-present-futur" TargetMode="External"/><Relationship Id="rId23" Type="http://schemas.openxmlformats.org/officeDocument/2006/relationships/image" Target="../media/image7.png"/><Relationship Id="rId10" Type="http://schemas.openxmlformats.org/officeDocument/2006/relationships/hyperlink" Target="https://www.logicieleducatif.fr/fiches/lecture/Maison-logique1/maison-de-la-logique-fiches6a10.pdf" TargetMode="External"/><Relationship Id="rId19" Type="http://schemas.openxmlformats.org/officeDocument/2006/relationships/image" Target="../media/image3.png"/><Relationship Id="rId4" Type="http://schemas.openxmlformats.org/officeDocument/2006/relationships/hyperlink" Target="https://www.logicieleducatif.fr/jeu/suites-de-nombres" TargetMode="External"/><Relationship Id="rId9" Type="http://schemas.openxmlformats.org/officeDocument/2006/relationships/hyperlink" Target="https://www.logicieleducatif.fr/fiches/la-maison-de-la-logique-1/maison-de-la-logique-fiches6a10.pdf" TargetMode="External"/><Relationship Id="rId14" Type="http://schemas.openxmlformats.org/officeDocument/2006/relationships/hyperlink" Target="https://www.logicieleducatif.fr/fiches/passe-present-futur/passe-present-futur.pdf" TargetMode="External"/><Relationship Id="rId2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36174"/>
              </p:ext>
            </p:extLst>
          </p:nvPr>
        </p:nvGraphicFramePr>
        <p:xfrm>
          <a:off x="52251" y="487013"/>
          <a:ext cx="7226950" cy="6239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6475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Le compteur de cubes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dénombrement de cubes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102222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 Ce1 suites de nombres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2 en 2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5 en 5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10 en 10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Numération/Calcul : suites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98755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Problèmes 1 et 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Problèmes 3 et 4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4 premiers.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</a:t>
                      </a:r>
                      <a:r>
                        <a:rPr lang="fr-FR" sz="105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logique junior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99335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Fiche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 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Fiche 4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98784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Fiche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Grammaire : passé-présent-futur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9444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6"/>
                        </a:rPr>
                        <a:t>Jeu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Objectif : gagner 4 étoiles sur chaque niveau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Compétence transversale : la mémoire de travail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CE1 - 1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ECF239AE-C815-49F9-8037-918B5E54B89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6931" y="895350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6DC1E68A-7BF0-456C-87E2-F1135A3FAAA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28" y="1891152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7"/>
            <a:extLst>
              <a:ext uri="{FF2B5EF4-FFF2-40B4-BE49-F238E27FC236}">
                <a16:creationId xmlns:a16="http://schemas.microsoft.com/office/drawing/2014/main" id="{95906916-93EC-4747-8779-598323B9379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6928" y="2914744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3"/>
            <a:extLst>
              <a:ext uri="{FF2B5EF4-FFF2-40B4-BE49-F238E27FC236}">
                <a16:creationId xmlns:a16="http://schemas.microsoft.com/office/drawing/2014/main" id="{FB6FFB8C-7A3E-4636-8022-621DBEC569C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6929" y="3888513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15"/>
            <a:extLst>
              <a:ext uri="{FF2B5EF4-FFF2-40B4-BE49-F238E27FC236}">
                <a16:creationId xmlns:a16="http://schemas.microsoft.com/office/drawing/2014/main" id="{D84AA33E-6367-465F-97D9-D040DF22012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46930" y="4869127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6"/>
            <a:extLst>
              <a:ext uri="{FF2B5EF4-FFF2-40B4-BE49-F238E27FC236}">
                <a16:creationId xmlns:a16="http://schemas.microsoft.com/office/drawing/2014/main" id="{455465EA-9A9D-4C1D-B791-D0DCCD77BF5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46931" y="5849741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9546A90-1476-4D63-9350-A963DF8185E5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</a:t>
            </a:r>
            <a:r>
              <a:rPr lang="fr-FR"/>
              <a:t>: 3h10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135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CE1- jour 1 - plan de travail</dc:title>
  <dc:creator>logicieleducatif.fr</dc:creator>
  <cp:keywords>ce1 plan de travail</cp:keywords>
  <cp:lastModifiedBy>Creaplisco</cp:lastModifiedBy>
  <cp:revision>57</cp:revision>
  <cp:lastPrinted>2020-03-14T10:06:30Z</cp:lastPrinted>
  <dcterms:created xsi:type="dcterms:W3CDTF">2020-03-14T09:06:53Z</dcterms:created>
  <dcterms:modified xsi:type="dcterms:W3CDTF">2023-08-31T15:45:45Z</dcterms:modified>
</cp:coreProperties>
</file>